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2"/>
    <p:restoredTop sz="94692"/>
  </p:normalViewPr>
  <p:slideViewPr>
    <p:cSldViewPr>
      <p:cViewPr>
        <p:scale>
          <a:sx n="62" d="100"/>
          <a:sy n="62" d="100"/>
        </p:scale>
        <p:origin x="6744" y="3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109</cp:revision>
  <cp:lastPrinted>2012-11-15T21:06:37Z</cp:lastPrinted>
  <dcterms:created xsi:type="dcterms:W3CDTF">2006-03-07T14:20:12Z</dcterms:created>
  <dcterms:modified xsi:type="dcterms:W3CDTF">2018-01-09T21:12:33Z</dcterms:modified>
</cp:coreProperties>
</file>